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7" r:id="rId2"/>
    <p:sldId id="263" r:id="rId3"/>
  </p:sldIdLst>
  <p:sldSz cx="9144000" cy="5143500" type="screen16x9"/>
  <p:notesSz cx="9296400" cy="147701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38089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76179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14268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52357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1904467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285362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2666253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047146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AAAAA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265" autoAdjust="0"/>
    <p:restoredTop sz="94598" autoAdjust="0"/>
  </p:normalViewPr>
  <p:slideViewPr>
    <p:cSldViewPr snapToGrid="0">
      <p:cViewPr varScale="1">
        <p:scale>
          <a:sx n="112" d="100"/>
          <a:sy n="112" d="100"/>
        </p:scale>
        <p:origin x="-696" y="-51"/>
      </p:cViewPr>
      <p:guideLst>
        <p:guide orient="horz" pos="1620"/>
        <p:guide pos="287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51" d="100"/>
          <a:sy n="51" d="100"/>
        </p:scale>
        <p:origin x="-2850" y="-96"/>
      </p:cViewPr>
      <p:guideLst>
        <p:guide orient="horz" pos="4652"/>
        <p:guide pos="2927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8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266329" y="2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8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14030071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8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266329" y="14030071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fld id="{8D56EAE8-38CB-4EE5-8A34-F5F49B68F2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00793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8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18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266329" y="2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-274638" y="1108075"/>
            <a:ext cx="9845676" cy="55387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18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9854" y="7016308"/>
            <a:ext cx="7436693" cy="66450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218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14030071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18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266329" y="14030071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fld id="{BED2394B-E06C-4DC9-BCC2-551C3DED9AA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703543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1pPr>
    <a:lvl2pPr marL="380895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2pPr>
    <a:lvl3pPr marL="76179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3pPr>
    <a:lvl4pPr marL="1142683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4pPr>
    <a:lvl5pPr marL="1523573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5pPr>
    <a:lvl6pPr marL="1904467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2285362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2666253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3047146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4.jpe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BA23CF-AA30-4A18-B744-605C3E9DBF0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430B41-3034-4777-B6DE-71856D9856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4788"/>
            <a:ext cx="3008313" cy="871538"/>
          </a:xfrm>
        </p:spPr>
        <p:txBody>
          <a:bodyPr anchor="b"/>
          <a:lstStyle>
            <a:lvl1pPr algn="l">
              <a:defRPr sz="2700" b="1"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5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076325"/>
            <a:ext cx="3008313" cy="3518298"/>
          </a:xfrm>
        </p:spPr>
        <p:txBody>
          <a:bodyPr/>
          <a:lstStyle>
            <a:lvl1pPr marL="0" indent="0">
              <a:buNone/>
              <a:defRPr sz="1700"/>
            </a:lvl1pPr>
            <a:lvl2pPr marL="380895" indent="0">
              <a:buNone/>
              <a:defRPr sz="1000"/>
            </a:lvl2pPr>
            <a:lvl3pPr marL="761790" indent="0">
              <a:buNone/>
              <a:defRPr sz="800"/>
            </a:lvl3pPr>
            <a:lvl4pPr marL="1142683" indent="0">
              <a:buNone/>
              <a:defRPr sz="700"/>
            </a:lvl4pPr>
            <a:lvl5pPr marL="1523573" indent="0">
              <a:buNone/>
              <a:defRPr sz="700"/>
            </a:lvl5pPr>
            <a:lvl6pPr marL="1904467" indent="0">
              <a:buNone/>
              <a:defRPr sz="700"/>
            </a:lvl6pPr>
            <a:lvl7pPr marL="2285362" indent="0">
              <a:buNone/>
              <a:defRPr sz="700"/>
            </a:lvl7pPr>
            <a:lvl8pPr marL="2666253" indent="0">
              <a:buNone/>
              <a:defRPr sz="700"/>
            </a:lvl8pPr>
            <a:lvl9pPr marL="3047146" indent="0">
              <a:buNone/>
              <a:defRPr sz="7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B97EEC-B5BC-42C5-B73F-31CC660D4D8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3"/>
          </a:xfrm>
        </p:spPr>
        <p:txBody>
          <a:bodyPr anchor="b"/>
          <a:lstStyle>
            <a:lvl1pPr algn="l">
              <a:defRPr sz="2300" b="1"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2"/>
            <a:ext cx="5486400" cy="3086100"/>
          </a:xfrm>
        </p:spPr>
        <p:txBody>
          <a:bodyPr/>
          <a:lstStyle>
            <a:lvl1pPr marL="0" indent="0">
              <a:buNone/>
              <a:defRPr sz="2700"/>
            </a:lvl1pPr>
            <a:lvl2pPr marL="380895" indent="0">
              <a:buNone/>
              <a:defRPr sz="2300"/>
            </a:lvl2pPr>
            <a:lvl3pPr marL="761790" indent="0">
              <a:buNone/>
              <a:defRPr sz="2000"/>
            </a:lvl3pPr>
            <a:lvl4pPr marL="1142683" indent="0">
              <a:buNone/>
              <a:defRPr sz="1700"/>
            </a:lvl4pPr>
            <a:lvl5pPr marL="1523573" indent="0">
              <a:buNone/>
              <a:defRPr sz="1700"/>
            </a:lvl5pPr>
            <a:lvl6pPr marL="1904467" indent="0">
              <a:buNone/>
              <a:defRPr sz="1700"/>
            </a:lvl6pPr>
            <a:lvl7pPr marL="2285362" indent="0">
              <a:buNone/>
              <a:defRPr sz="1700"/>
            </a:lvl7pPr>
            <a:lvl8pPr marL="2666253" indent="0">
              <a:buNone/>
              <a:defRPr sz="1700"/>
            </a:lvl8pPr>
            <a:lvl9pPr marL="3047146" indent="0">
              <a:buNone/>
              <a:defRPr sz="17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marL="0" indent="0" algn="l" rtl="0" eaLnBrk="0" fontAlgn="base" hangingPunct="0">
              <a:spcAft>
                <a:spcPct val="0"/>
              </a:spcAft>
              <a:buNone/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80895" indent="0">
              <a:buNone/>
              <a:defRPr sz="1000"/>
            </a:lvl2pPr>
            <a:lvl3pPr marL="761790" indent="0">
              <a:buNone/>
              <a:defRPr sz="800"/>
            </a:lvl3pPr>
            <a:lvl4pPr marL="1142683" indent="0">
              <a:buNone/>
              <a:defRPr sz="700"/>
            </a:lvl4pPr>
            <a:lvl5pPr marL="1523573" indent="0">
              <a:buNone/>
              <a:defRPr sz="700"/>
            </a:lvl5pPr>
            <a:lvl6pPr marL="1904467" indent="0">
              <a:buNone/>
              <a:defRPr sz="700"/>
            </a:lvl6pPr>
            <a:lvl7pPr marL="2285362" indent="0">
              <a:buNone/>
              <a:defRPr sz="700"/>
            </a:lvl7pPr>
            <a:lvl8pPr marL="2666253" indent="0">
              <a:buNone/>
              <a:defRPr sz="700"/>
            </a:lvl8pPr>
            <a:lvl9pPr marL="3047146" indent="0">
              <a:buNone/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55F34B-1C25-4090-A4A7-9CEE84F430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FE2BCE-81FD-49AD-8F3F-8C803C0A89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3" y="107157"/>
            <a:ext cx="2141537" cy="4301728"/>
          </a:xfrm>
        </p:spPr>
        <p:txBody>
          <a:bodyPr vert="eaVert"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31775" y="107157"/>
            <a:ext cx="6275388" cy="4301728"/>
          </a:xfrm>
        </p:spPr>
        <p:txBody>
          <a:bodyPr vert="eaVert"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B3E699-3BC5-4E82-A48B-54CC42B0E66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Picture 14" descr="selected_powerpoint_bg_2_1280x720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9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55571E-02C7-4909-A943-092A83DD34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6" name="Group 15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17" name="Rectangle 16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18" name="Picture 27" descr="ti_logo_powerpoint_1_line.png"/>
            <p:cNvPicPr>
              <a:picLocks noChangeAspect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18" descr="selected_powerpoint_bg_1_1280x720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8096A3-1C74-4210-9B46-F757C8F29A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20" name="Group 19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21" name="Rectangle 20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22" name="Picture 27" descr="ti_logo_powerpoint_1_line.png"/>
            <p:cNvPicPr>
              <a:picLocks noChangeAspect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Picture 17" descr="selected_powerpoint_bg_1_grey1280x720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10298"/>
            <a:ext cx="9144000" cy="5143500"/>
          </a:xfrm>
          <a:prstGeom prst="rect">
            <a:avLst/>
          </a:prstGeom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7E7816-A48B-4805-9A47-CE865F4F10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20" name="Group 19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21" name="Rectangle 20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22" name="Picture 27" descr="ti_logo_powerpoint_1_line.png"/>
            <p:cNvPicPr>
              <a:picLocks noChangeAspect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3378" y="786357"/>
            <a:ext cx="8467725" cy="3709449"/>
          </a:xfrm>
        </p:spPr>
        <p:txBody>
          <a:bodyPr/>
          <a:lstStyle>
            <a:lvl1pPr>
              <a:spcBef>
                <a:spcPts val="667"/>
              </a:spcBef>
              <a:defRPr/>
            </a:lvl1pPr>
            <a:lvl3pPr>
              <a:defRPr sz="1500"/>
            </a:lvl3pPr>
            <a:lvl4pPr>
              <a:defRPr sz="1500"/>
            </a:lvl4pPr>
            <a:lvl5pPr>
              <a:defRPr sz="15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97888F-6AF7-4263-B69D-592D8C33BAC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7"/>
            <a:ext cx="7772400" cy="1021557"/>
          </a:xfrm>
        </p:spPr>
        <p:txBody>
          <a:bodyPr anchor="t"/>
          <a:lstStyle>
            <a:lvl1pPr algn="l">
              <a:defRPr sz="3300" b="1" cap="all"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700"/>
            </a:lvl1pPr>
            <a:lvl2pPr marL="380895" indent="0">
              <a:buNone/>
              <a:defRPr sz="1500"/>
            </a:lvl2pPr>
            <a:lvl3pPr marL="761790" indent="0">
              <a:buNone/>
              <a:defRPr sz="1300"/>
            </a:lvl3pPr>
            <a:lvl4pPr marL="1142683" indent="0">
              <a:buNone/>
              <a:defRPr sz="1200"/>
            </a:lvl4pPr>
            <a:lvl5pPr marL="1523573" indent="0">
              <a:buNone/>
              <a:defRPr sz="1200"/>
            </a:lvl5pPr>
            <a:lvl6pPr marL="1904467" indent="0">
              <a:buNone/>
              <a:defRPr sz="1200"/>
            </a:lvl6pPr>
            <a:lvl7pPr marL="2285362" indent="0">
              <a:buNone/>
              <a:defRPr sz="1200"/>
            </a:lvl7pPr>
            <a:lvl8pPr marL="2666253" indent="0">
              <a:buNone/>
              <a:defRPr sz="1200"/>
            </a:lvl8pPr>
            <a:lvl9pPr marL="3047146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38925" y="4537472"/>
            <a:ext cx="2133600" cy="154782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6118DC-F0C3-4C61-9EEA-2C495CD0458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33375" y="889398"/>
            <a:ext cx="4157663" cy="3519488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7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3438" y="889398"/>
            <a:ext cx="4157662" cy="3519488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5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3548F6-AAA9-4A8D-A869-511B3DFE32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000" b="1"/>
            </a:lvl1pPr>
            <a:lvl2pPr marL="380895" indent="0">
              <a:buNone/>
              <a:defRPr sz="1700" b="1"/>
            </a:lvl2pPr>
            <a:lvl3pPr marL="761790" indent="0">
              <a:buNone/>
              <a:defRPr sz="1500" b="1"/>
            </a:lvl3pPr>
            <a:lvl4pPr marL="1142683" indent="0">
              <a:buNone/>
              <a:defRPr sz="1300" b="1"/>
            </a:lvl4pPr>
            <a:lvl5pPr marL="1523573" indent="0">
              <a:buNone/>
              <a:defRPr sz="1300" b="1"/>
            </a:lvl5pPr>
            <a:lvl6pPr marL="1904467" indent="0">
              <a:buNone/>
              <a:defRPr sz="1300" b="1"/>
            </a:lvl6pPr>
            <a:lvl7pPr marL="2285362" indent="0">
              <a:buNone/>
              <a:defRPr sz="1300" b="1"/>
            </a:lvl7pPr>
            <a:lvl8pPr marL="2666253" indent="0">
              <a:buNone/>
              <a:defRPr sz="1300" b="1"/>
            </a:lvl8pPr>
            <a:lvl9pPr marL="3047146" indent="0">
              <a:buNone/>
              <a:defRPr sz="13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7"/>
            <a:ext cx="4040188" cy="2963466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7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000" b="1"/>
            </a:lvl1pPr>
            <a:lvl2pPr marL="380895" indent="0">
              <a:buNone/>
              <a:defRPr sz="1700" b="1"/>
            </a:lvl2pPr>
            <a:lvl3pPr marL="761790" indent="0">
              <a:buNone/>
              <a:defRPr sz="1500" b="1"/>
            </a:lvl3pPr>
            <a:lvl4pPr marL="1142683" indent="0">
              <a:buNone/>
              <a:defRPr sz="1300" b="1"/>
            </a:lvl4pPr>
            <a:lvl5pPr marL="1523573" indent="0">
              <a:buNone/>
              <a:defRPr sz="1300" b="1"/>
            </a:lvl5pPr>
            <a:lvl6pPr marL="1904467" indent="0">
              <a:buNone/>
              <a:defRPr sz="1300" b="1"/>
            </a:lvl6pPr>
            <a:lvl7pPr marL="2285362" indent="0">
              <a:buNone/>
              <a:defRPr sz="1300" b="1"/>
            </a:lvl7pPr>
            <a:lvl8pPr marL="2666253" indent="0">
              <a:buNone/>
              <a:defRPr sz="1300" b="1"/>
            </a:lvl8pPr>
            <a:lvl9pPr marL="3047146" indent="0">
              <a:buNone/>
              <a:defRPr sz="13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8" y="1631157"/>
            <a:ext cx="4041775" cy="2963466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7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4C35C9-3222-4444-B33E-8AB075BE83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C52F08-588C-488E-A5AB-DF69250DE86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/>
          <p:cNvSpPr/>
          <p:nvPr userDrawn="1"/>
        </p:nvSpPr>
        <p:spPr>
          <a:xfrm>
            <a:off x="3" y="4743450"/>
            <a:ext cx="8804275" cy="342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6179" tIns="38088" rIns="76179" bIns="38088"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 userDrawn="1"/>
        </p:nvSpPr>
        <p:spPr>
          <a:xfrm>
            <a:off x="41910" y="4743450"/>
            <a:ext cx="8740140" cy="342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6179" tIns="38088" rIns="76179" bIns="38088" rtlCol="0" anchor="ctr"/>
          <a:lstStyle/>
          <a:p>
            <a:pPr algn="ctr"/>
            <a:endParaRPr lang="en-US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31775" y="107163"/>
            <a:ext cx="8458200" cy="6107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33378" y="794149"/>
            <a:ext cx="8467725" cy="370165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642100" y="4537472"/>
            <a:ext cx="2133600" cy="15478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r">
              <a:defRPr sz="700"/>
            </a:lvl1pPr>
          </a:lstStyle>
          <a:p>
            <a:pPr>
              <a:defRPr/>
            </a:pPr>
            <a:fld id="{B6C70261-DCF8-4A97-9502-E8EEF2364C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6" name="Group 15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18" name="Rectangle 17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22" name="Picture 27" descr="ti_logo_powerpoint_1_line.png"/>
            <p:cNvPicPr>
              <a:picLocks noChangeAspect="1"/>
            </p:cNvPicPr>
            <p:nvPr userDrawn="1"/>
          </p:nvPicPr>
          <p:blipFill>
            <a:blip r:embed="rId16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20" r:id="rId2"/>
    <p:sldLayoutId id="2147483721" r:id="rId3"/>
    <p:sldLayoutId id="2147483722" r:id="rId4"/>
    <p:sldLayoutId id="2147483709" r:id="rId5"/>
    <p:sldLayoutId id="2147483710" r:id="rId6"/>
    <p:sldLayoutId id="2147483711" r:id="rId7"/>
    <p:sldLayoutId id="2147483712" r:id="rId8"/>
    <p:sldLayoutId id="2147483713" r:id="rId9"/>
    <p:sldLayoutId id="2147483714" r:id="rId10"/>
    <p:sldLayoutId id="2147483715" r:id="rId11"/>
    <p:sldLayoutId id="2147483716" r:id="rId12"/>
    <p:sldLayoutId id="2147483717" r:id="rId13"/>
    <p:sldLayoutId id="2147483718" r:id="rId14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2pPr>
      <a:lvl3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3pPr>
      <a:lvl4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4pPr>
      <a:lvl5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5pPr>
      <a:lvl6pPr marL="380895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6pPr>
      <a:lvl7pPr marL="761790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7pPr>
      <a:lvl8pPr marL="1142683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8pPr>
      <a:lvl9pPr marL="1523573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9pPr>
    </p:titleStyle>
    <p:bodyStyle>
      <a:lvl1pPr marL="189124" indent="-189124" algn="l" rtl="0" eaLnBrk="0" fontAlgn="base" hangingPunct="0">
        <a:spcBef>
          <a:spcPts val="667"/>
        </a:spcBef>
        <a:spcAft>
          <a:spcPct val="0"/>
        </a:spcAft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78763" indent="-194416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2pPr>
      <a:lvl3pPr marL="711530" indent="-137548" algn="l" rtl="0" eaLnBrk="0" fontAlgn="base" hangingPunct="0">
        <a:spcBef>
          <a:spcPct val="15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3pPr>
      <a:lvl4pPr marL="1001168" indent="-194416" algn="l" rtl="0" eaLnBrk="0" fontAlgn="base" hangingPunct="0">
        <a:spcBef>
          <a:spcPct val="5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240546" indent="-144163" algn="l" rtl="0" eaLnBrk="0" fontAlgn="base" hangingPunct="0">
        <a:spcBef>
          <a:spcPct val="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5pPr>
      <a:lvl6pPr marL="1621441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6pPr>
      <a:lvl7pPr marL="2002336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7pPr>
      <a:lvl8pPr marL="2383230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8pPr>
      <a:lvl9pPr marL="2764124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0895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61790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42683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23573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04467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85362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666253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047146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dirty="0" smtClean="0">
                <a:solidFill>
                  <a:srgbClr val="DE0000"/>
                </a:solidFill>
              </a:rPr>
              <a:t>S-Parameter Information</a:t>
            </a:r>
            <a:endParaRPr lang="en-US" dirty="0" smtClean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TMUX1574</a:t>
            </a:r>
            <a:endParaRPr lang="en-US" dirty="0" smtClean="0"/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66C859B9-A6F5-4CA5-B884-5AD1BEA27C22}" type="slidenum">
              <a:rPr lang="en-US" smtClean="0"/>
              <a:pPr/>
              <a:t>1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Interpreting Files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idx="1"/>
          </p:nvPr>
        </p:nvSpPr>
        <p:spPr>
          <a:xfrm>
            <a:off x="333378" y="786358"/>
            <a:ext cx="8467725" cy="2165988"/>
          </a:xfrm>
        </p:spPr>
        <p:txBody>
          <a:bodyPr/>
          <a:lstStyle/>
          <a:p>
            <a:pPr marL="0" indent="0">
              <a:buNone/>
            </a:pPr>
            <a:r>
              <a:rPr lang="en-US" b="1" u="sng" dirty="0" smtClean="0"/>
              <a:t>Example File Name:</a:t>
            </a:r>
            <a:endParaRPr lang="en-US" sz="1800" b="1" u="sng" dirty="0" smtClean="0"/>
          </a:p>
          <a:p>
            <a:r>
              <a:rPr lang="en-US" sz="1800" dirty="0" smtClean="0"/>
              <a:t>TMUX1574PW_5p5_2p75_ON_S2A_S3A_D2_D3.S4P</a:t>
            </a:r>
            <a:endParaRPr lang="en-US" sz="1800" dirty="0" smtClean="0"/>
          </a:p>
          <a:p>
            <a:pPr lvl="7"/>
            <a:endParaRPr lang="en-US" dirty="0" smtClean="0"/>
          </a:p>
          <a:p>
            <a:pPr marL="573982" lvl="2" indent="0">
              <a:buNone/>
            </a:pPr>
            <a:r>
              <a:rPr lang="en-US" dirty="0" smtClean="0"/>
              <a:t>Device</a:t>
            </a:r>
            <a:r>
              <a:rPr lang="en-US" dirty="0"/>
              <a:t>	</a:t>
            </a:r>
            <a:r>
              <a:rPr lang="en-US" dirty="0" smtClean="0"/>
              <a:t>				Port S4		</a:t>
            </a:r>
          </a:p>
          <a:p>
            <a:pPr marL="573982" lvl="2" indent="0">
              <a:buNone/>
            </a:pPr>
            <a:r>
              <a:rPr lang="en-US" dirty="0" smtClean="0"/>
              <a:t>Supply Voltage				Port S3</a:t>
            </a:r>
          </a:p>
          <a:p>
            <a:pPr marL="573982" lvl="2" indent="0">
              <a:buNone/>
            </a:pPr>
            <a:r>
              <a:rPr lang="en-US" dirty="0" smtClean="0"/>
              <a:t>Bias Voltage					Port S2</a:t>
            </a:r>
          </a:p>
          <a:p>
            <a:pPr marL="573982" lvl="2" indent="0">
              <a:buNone/>
            </a:pPr>
            <a:r>
              <a:rPr lang="en-US" dirty="0" smtClean="0"/>
              <a:t>All Channels State				Port S1</a:t>
            </a:r>
            <a:endParaRPr lang="en-US" dirty="0"/>
          </a:p>
          <a:p>
            <a:pPr marL="573982" lvl="2" indent="0">
              <a:buNone/>
            </a:pPr>
            <a:endParaRPr lang="en-US" dirty="0" smtClean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622773B-7332-4E92-84CF-34A277FF245B}" type="slidenum">
              <a:rPr lang="en-US" smtClean="0"/>
              <a:pPr/>
              <a:t>2</a:t>
            </a:fld>
            <a:endParaRPr lang="en-US" smtClean="0"/>
          </a:p>
        </p:txBody>
      </p:sp>
      <p:cxnSp>
        <p:nvCxnSpPr>
          <p:cNvPr id="3" name="Elbow Connector 2"/>
          <p:cNvCxnSpPr/>
          <p:nvPr/>
        </p:nvCxnSpPr>
        <p:spPr>
          <a:xfrm rot="10800000" flipV="1">
            <a:off x="1648839" y="1514272"/>
            <a:ext cx="384242" cy="329121"/>
          </a:xfrm>
          <a:prstGeom prst="bentConnector3">
            <a:avLst>
              <a:gd name="adj1" fmla="val -633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lbow Connector 15"/>
          <p:cNvCxnSpPr/>
          <p:nvPr/>
        </p:nvCxnSpPr>
        <p:spPr>
          <a:xfrm rot="5400000">
            <a:off x="2150625" y="1683696"/>
            <a:ext cx="551235" cy="212389"/>
          </a:xfrm>
          <a:prstGeom prst="bentConnector3">
            <a:avLst>
              <a:gd name="adj1" fmla="val 99412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lbow Connector 20"/>
          <p:cNvCxnSpPr/>
          <p:nvPr/>
        </p:nvCxnSpPr>
        <p:spPr>
          <a:xfrm rot="10800000" flipV="1">
            <a:off x="2110903" y="1514272"/>
            <a:ext cx="914405" cy="825232"/>
          </a:xfrm>
          <a:prstGeom prst="bentConnector3">
            <a:avLst>
              <a:gd name="adj1" fmla="val 0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lbow Connector 23"/>
          <p:cNvCxnSpPr/>
          <p:nvPr/>
        </p:nvCxnSpPr>
        <p:spPr>
          <a:xfrm rot="5400000">
            <a:off x="2698617" y="1709637"/>
            <a:ext cx="1102469" cy="711743"/>
          </a:xfrm>
          <a:prstGeom prst="bentConnector3">
            <a:avLst>
              <a:gd name="adj1" fmla="val 99853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Elbow Connector 41"/>
          <p:cNvCxnSpPr/>
          <p:nvPr/>
        </p:nvCxnSpPr>
        <p:spPr>
          <a:xfrm>
            <a:off x="4051570" y="1514274"/>
            <a:ext cx="1726660" cy="1102467"/>
          </a:xfrm>
          <a:prstGeom prst="bentConnector3">
            <a:avLst>
              <a:gd name="adj1" fmla="val 141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/>
          <p:cNvCxnSpPr/>
          <p:nvPr/>
        </p:nvCxnSpPr>
        <p:spPr>
          <a:xfrm>
            <a:off x="4581728" y="1514274"/>
            <a:ext cx="1196502" cy="825231"/>
          </a:xfrm>
          <a:prstGeom prst="bentConnector3">
            <a:avLst>
              <a:gd name="adj1" fmla="val 406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Elbow Connector 47"/>
          <p:cNvCxnSpPr/>
          <p:nvPr/>
        </p:nvCxnSpPr>
        <p:spPr>
          <a:xfrm>
            <a:off x="5109455" y="1514271"/>
            <a:ext cx="668775" cy="551235"/>
          </a:xfrm>
          <a:prstGeom prst="bentConnector3">
            <a:avLst>
              <a:gd name="adj1" fmla="val -909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/>
          <p:nvPr/>
        </p:nvCxnSpPr>
        <p:spPr>
          <a:xfrm>
            <a:off x="5477891" y="1514274"/>
            <a:ext cx="300340" cy="293449"/>
          </a:xfrm>
          <a:prstGeom prst="bentConnector3">
            <a:avLst>
              <a:gd name="adj1" fmla="val -203"/>
            </a:avLst>
          </a:prstGeom>
          <a:ln w="22225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260" name="TextBox 10259"/>
          <p:cNvSpPr txBox="1"/>
          <p:nvPr/>
        </p:nvSpPr>
        <p:spPr>
          <a:xfrm>
            <a:off x="317891" y="3253902"/>
            <a:ext cx="323037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u="sng" dirty="0" smtClean="0"/>
              <a:t>ON File Examples: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Bandwidth……………..</a:t>
            </a:r>
            <a:r>
              <a:rPr lang="en-US" dirty="0" smtClean="0"/>
              <a:t>S</a:t>
            </a:r>
            <a:r>
              <a:rPr lang="en-US" baseline="-25000" dirty="0" smtClean="0"/>
              <a:t>31</a:t>
            </a:r>
            <a:endParaRPr lang="en-US" baseline="-250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Crosstalk………………</a:t>
            </a:r>
            <a:r>
              <a:rPr lang="en-US" dirty="0" smtClean="0"/>
              <a:t>S</a:t>
            </a:r>
            <a:r>
              <a:rPr lang="en-US" baseline="-25000" dirty="0" smtClean="0"/>
              <a:t>43</a:t>
            </a:r>
            <a:endParaRPr lang="en-US" baseline="-25000" dirty="0"/>
          </a:p>
        </p:txBody>
      </p:sp>
      <p:sp>
        <p:nvSpPr>
          <p:cNvPr id="57" name="TextBox 56"/>
          <p:cNvSpPr txBox="1"/>
          <p:nvPr/>
        </p:nvSpPr>
        <p:spPr>
          <a:xfrm>
            <a:off x="3780938" y="3255522"/>
            <a:ext cx="339131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u="sng" dirty="0" smtClean="0"/>
              <a:t>OFF File Example: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Off Isolation……………..</a:t>
            </a:r>
            <a:r>
              <a:rPr lang="en-US" dirty="0" smtClean="0"/>
              <a:t>S</a:t>
            </a:r>
            <a:r>
              <a:rPr lang="en-US" baseline="-25000" dirty="0" smtClean="0"/>
              <a:t>31</a:t>
            </a:r>
            <a:endParaRPr lang="en-US" baseline="-25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inalPowerpoint">
  <a:themeElements>
    <a:clrScheme name="Custom 1">
      <a:dk1>
        <a:srgbClr val="000000"/>
      </a:dk1>
      <a:lt1>
        <a:srgbClr val="FFFFFF"/>
      </a:lt1>
      <a:dk2>
        <a:srgbClr val="DE0000"/>
      </a:dk2>
      <a:lt2>
        <a:srgbClr val="808080"/>
      </a:lt2>
      <a:accent1>
        <a:srgbClr val="DE0000"/>
      </a:accent1>
      <a:accent2>
        <a:srgbClr val="A4A4A4"/>
      </a:accent2>
      <a:accent3>
        <a:srgbClr val="117788"/>
      </a:accent3>
      <a:accent4>
        <a:srgbClr val="404040"/>
      </a:accent4>
      <a:accent5>
        <a:srgbClr val="4ABED4"/>
      </a:accent5>
      <a:accent6>
        <a:srgbClr val="7F7F7F"/>
      </a:accent6>
      <a:hlink>
        <a:srgbClr val="DE0000"/>
      </a:hlink>
      <a:folHlink>
        <a:srgbClr val="AAAAAA"/>
      </a:folHlink>
    </a:clrScheme>
    <a:fontScheme name="FinalPowerpoin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FinalPowerpoint 1">
        <a:dk1>
          <a:srgbClr val="000000"/>
        </a:dk1>
        <a:lt1>
          <a:srgbClr val="FFFFFF"/>
        </a:lt1>
        <a:dk2>
          <a:srgbClr val="FF0000"/>
        </a:dk2>
        <a:lt2>
          <a:srgbClr val="808080"/>
        </a:lt2>
        <a:accent1>
          <a:srgbClr val="AAAAAA"/>
        </a:accent1>
        <a:accent2>
          <a:srgbClr val="000000"/>
        </a:accent2>
        <a:accent3>
          <a:srgbClr val="FFFFFF"/>
        </a:accent3>
        <a:accent4>
          <a:srgbClr val="000000"/>
        </a:accent4>
        <a:accent5>
          <a:srgbClr val="D2D2D2"/>
        </a:accent5>
        <a:accent6>
          <a:srgbClr val="000000"/>
        </a:accent6>
        <a:hlink>
          <a:srgbClr val="FF0000"/>
        </a:hlink>
        <a:folHlink>
          <a:srgbClr val="AAAAA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inalPowerpoint 2">
        <a:dk1>
          <a:srgbClr val="AAAAAA"/>
        </a:dk1>
        <a:lt1>
          <a:srgbClr val="FFFFFF"/>
        </a:lt1>
        <a:dk2>
          <a:srgbClr val="000000"/>
        </a:dk2>
        <a:lt2>
          <a:srgbClr val="FFFFFF"/>
        </a:lt2>
        <a:accent1>
          <a:srgbClr val="AAAAAA"/>
        </a:accent1>
        <a:accent2>
          <a:srgbClr val="FFFFFF"/>
        </a:accent2>
        <a:accent3>
          <a:srgbClr val="AAAAAA"/>
        </a:accent3>
        <a:accent4>
          <a:srgbClr val="DADADA"/>
        </a:accent4>
        <a:accent5>
          <a:srgbClr val="D2D2D2"/>
        </a:accent5>
        <a:accent6>
          <a:srgbClr val="E7E7E7"/>
        </a:accent6>
        <a:hlink>
          <a:srgbClr val="AAAAAA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nalPowerpoint 3">
        <a:dk1>
          <a:srgbClr val="808080"/>
        </a:dk1>
        <a:lt1>
          <a:srgbClr val="FFFFFF"/>
        </a:lt1>
        <a:dk2>
          <a:srgbClr val="AAAAAA"/>
        </a:dk2>
        <a:lt2>
          <a:srgbClr val="000000"/>
        </a:lt2>
        <a:accent1>
          <a:srgbClr val="000000"/>
        </a:accent1>
        <a:accent2>
          <a:srgbClr val="AAAAAA"/>
        </a:accent2>
        <a:accent3>
          <a:srgbClr val="D2D2D2"/>
        </a:accent3>
        <a:accent4>
          <a:srgbClr val="DADADA"/>
        </a:accent4>
        <a:accent5>
          <a:srgbClr val="AAAAAA"/>
        </a:accent5>
        <a:accent6>
          <a:srgbClr val="9A9A9A"/>
        </a:accent6>
        <a:hlink>
          <a:srgbClr val="FF0000"/>
        </a:hlink>
        <a:folHlink>
          <a:srgbClr val="FFFF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nalPowerpoint 4">
        <a:dk1>
          <a:srgbClr val="000000"/>
        </a:dk1>
        <a:lt1>
          <a:srgbClr val="FF0000"/>
        </a:lt1>
        <a:dk2>
          <a:srgbClr val="FFFFFF"/>
        </a:dk2>
        <a:lt2>
          <a:srgbClr val="000000"/>
        </a:lt2>
        <a:accent1>
          <a:srgbClr val="AAAAAA"/>
        </a:accent1>
        <a:accent2>
          <a:srgbClr val="FFFFFF"/>
        </a:accent2>
        <a:accent3>
          <a:srgbClr val="FFAAAA"/>
        </a:accent3>
        <a:accent4>
          <a:srgbClr val="000000"/>
        </a:accent4>
        <a:accent5>
          <a:srgbClr val="D2D2D2"/>
        </a:accent5>
        <a:accent6>
          <a:srgbClr val="E7E7E7"/>
        </a:accent6>
        <a:hlink>
          <a:srgbClr val="000000"/>
        </a:hlink>
        <a:folHlink>
          <a:srgbClr val="AAAAA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4662</TotalTime>
  <Words>31</Words>
  <Application>Microsoft Office PowerPoint</Application>
  <PresentationFormat>On-screen Show (16:9)</PresentationFormat>
  <Paragraphs>17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FinalPowerpoint</vt:lpstr>
      <vt:lpstr>S-Parameter Information</vt:lpstr>
      <vt:lpstr>Interpreting Files</vt:lpstr>
    </vt:vector>
  </TitlesOfParts>
  <Company>Texas Instruments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 Title Here</dc:title>
  <dc:creator>Brollo, Clementina</dc:creator>
  <cp:lastModifiedBy>Windows User</cp:lastModifiedBy>
  <cp:revision>109</cp:revision>
  <dcterms:created xsi:type="dcterms:W3CDTF">2007-12-19T20:51:45Z</dcterms:created>
  <dcterms:modified xsi:type="dcterms:W3CDTF">2018-12-06T07:08:36Z</dcterms:modified>
</cp:coreProperties>
</file>

<file path=docProps/thumbnail.jpeg>
</file>